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bst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bs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556d36e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556d36e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22d5f256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22d5f256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22d5f256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22d5f256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556d36eb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556d36eb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556d36eb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556d36eb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556d36eb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556d36eb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556d36eb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556d36eb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556d36eb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556d36eb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556d36eb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556d36eb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556d36eb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556d36eb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23497a39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23497a39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hyperlink" Target="https://www.snopes.com/fact-check/giant-squid-found-in-new-zealand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17.jpg"/><Relationship Id="rId6" Type="http://schemas.openxmlformats.org/officeDocument/2006/relationships/image" Target="../media/image7.jpg"/><Relationship Id="rId7" Type="http://schemas.openxmlformats.org/officeDocument/2006/relationships/image" Target="../media/image39.jpg"/><Relationship Id="rId8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Relationship Id="rId4" Type="http://schemas.openxmlformats.org/officeDocument/2006/relationships/image" Target="../media/image5.jpg"/><Relationship Id="rId5" Type="http://schemas.openxmlformats.org/officeDocument/2006/relationships/image" Target="../media/image25.jpg"/><Relationship Id="rId6" Type="http://schemas.openxmlformats.org/officeDocument/2006/relationships/image" Target="../media/image3.jpg"/><Relationship Id="rId7" Type="http://schemas.openxmlformats.org/officeDocument/2006/relationships/image" Target="../media/image11.jp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Relationship Id="rId5" Type="http://schemas.openxmlformats.org/officeDocument/2006/relationships/image" Target="../media/image21.jpg"/><Relationship Id="rId6" Type="http://schemas.openxmlformats.org/officeDocument/2006/relationships/image" Target="../media/image12.jpg"/><Relationship Id="rId7" Type="http://schemas.openxmlformats.org/officeDocument/2006/relationships/image" Target="../media/image36.jpg"/><Relationship Id="rId8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24.jpg"/><Relationship Id="rId7" Type="http://schemas.openxmlformats.org/officeDocument/2006/relationships/image" Target="../media/image20.jpg"/><Relationship Id="rId8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Relationship Id="rId6" Type="http://schemas.openxmlformats.org/officeDocument/2006/relationships/image" Target="../media/image23.jpg"/><Relationship Id="rId7" Type="http://schemas.openxmlformats.org/officeDocument/2006/relationships/image" Target="../media/image38.jpg"/><Relationship Id="rId8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07875" y="339850"/>
            <a:ext cx="5843700" cy="14160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026125" y="339850"/>
            <a:ext cx="540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</a:rPr>
              <a:t>Fantastic Beasts</a:t>
            </a:r>
            <a:endParaRPr b="1" sz="5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AI </a:t>
            </a:r>
            <a:r>
              <a:rPr b="1" lang="en" sz="3000">
                <a:solidFill>
                  <a:schemeClr val="lt1"/>
                </a:solidFill>
              </a:rPr>
              <a:t> EDITION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7475" y="4599325"/>
            <a:ext cx="18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© 2020  Douglas Allchin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16575" y="4553125"/>
            <a:ext cx="296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http://shipseducation.net/misinfo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588" y="1790825"/>
            <a:ext cx="2838824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2227625" y="1494850"/>
            <a:ext cx="4952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 have you learned from this guessing game about credibility, as it might apply to modern media messages?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88" y="273700"/>
            <a:ext cx="6981825" cy="3924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23"/>
          <p:cNvSpPr txBox="1"/>
          <p:nvPr/>
        </p:nvSpPr>
        <p:spPr>
          <a:xfrm>
            <a:off x="1896975" y="4321025"/>
            <a:ext cx="576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"Quiz": </a:t>
            </a:r>
            <a:r>
              <a:rPr i="1" lang="en" sz="2400">
                <a:solidFill>
                  <a:schemeClr val="dk1"/>
                </a:solidFill>
              </a:rPr>
              <a:t>Real or fake?</a:t>
            </a:r>
            <a:r>
              <a:rPr lang="en" sz="2400">
                <a:solidFill>
                  <a:schemeClr val="dk1"/>
                </a:solidFill>
              </a:rPr>
              <a:t>  ( Check </a:t>
            </a:r>
            <a:r>
              <a:rPr lang="en" sz="24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Snopes</a:t>
            </a:r>
            <a:r>
              <a:rPr lang="en" sz="2400">
                <a:solidFill>
                  <a:schemeClr val="dk1"/>
                </a:solidFill>
              </a:rPr>
              <a:t>. 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338150" y="514750"/>
            <a:ext cx="6467700" cy="3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Y</a:t>
            </a:r>
            <a:r>
              <a:rPr lang="en" sz="2600">
                <a:solidFill>
                  <a:schemeClr val="dk1"/>
                </a:solidFill>
              </a:rPr>
              <a:t>ou are cordially invited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to a </a:t>
            </a:r>
            <a:r>
              <a:rPr lang="en" sz="2600">
                <a:solidFill>
                  <a:schemeClr val="dk1"/>
                </a:solidFill>
              </a:rPr>
              <a:t>g</a:t>
            </a:r>
            <a:r>
              <a:rPr lang="en" sz="2600">
                <a:solidFill>
                  <a:schemeClr val="dk1"/>
                </a:solidFill>
              </a:rPr>
              <a:t>uessing game.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Can you identify which of the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following "fantastic beasts" are real,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which imaginary?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chemeClr val="dk1"/>
                </a:solidFill>
              </a:rPr>
              <a:t>How do you know?</a:t>
            </a:r>
            <a:r>
              <a:rPr i="1" lang="en" sz="2600">
                <a:solidFill>
                  <a:schemeClr val="dk1"/>
                </a:solidFill>
              </a:rPr>
              <a:t>  Is seeing believing?</a:t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dk1"/>
                </a:solidFill>
              </a:rPr>
              <a:t>What makes an image "credible"?</a:t>
            </a:r>
            <a:endParaRPr i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2699451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10386" r="0" t="0"/>
          <a:stretch/>
        </p:blipFill>
        <p:spPr>
          <a:xfrm>
            <a:off x="3245575" y="152400"/>
            <a:ext cx="2603026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083" y="152400"/>
            <a:ext cx="2734141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2515200"/>
            <a:ext cx="2699450" cy="215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5575" y="2515200"/>
            <a:ext cx="2603016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8">
            <a:alphaModFix/>
          </a:blip>
          <a:srcRect b="7201" l="0" r="0" t="0"/>
          <a:stretch/>
        </p:blipFill>
        <p:spPr>
          <a:xfrm>
            <a:off x="6119775" y="2515200"/>
            <a:ext cx="2699450" cy="22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50" y="160325"/>
            <a:ext cx="2411425" cy="245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-477" r="3115" t="3920"/>
          <a:stretch/>
        </p:blipFill>
        <p:spPr>
          <a:xfrm>
            <a:off x="5971300" y="2816900"/>
            <a:ext cx="2580150" cy="21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625" y="160325"/>
            <a:ext cx="2479126" cy="24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0" l="2626" r="3915" t="0"/>
          <a:stretch/>
        </p:blipFill>
        <p:spPr>
          <a:xfrm>
            <a:off x="552475" y="2816900"/>
            <a:ext cx="2411426" cy="21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 b="0" l="3816" r="2637" t="0"/>
          <a:stretch/>
        </p:blipFill>
        <p:spPr>
          <a:xfrm>
            <a:off x="3240450" y="2816900"/>
            <a:ext cx="2479125" cy="21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8">
            <a:alphaModFix/>
          </a:blip>
          <a:srcRect b="13209" l="0" r="0" t="0"/>
          <a:stretch/>
        </p:blipFill>
        <p:spPr>
          <a:xfrm>
            <a:off x="5991625" y="173500"/>
            <a:ext cx="2580150" cy="24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38" y="108738"/>
            <a:ext cx="2530275" cy="2057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200" y="2302450"/>
            <a:ext cx="1899950" cy="27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1262" y="141175"/>
            <a:ext cx="2428351" cy="19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6475" y="2318375"/>
            <a:ext cx="1899950" cy="26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7">
            <a:alphaModFix/>
          </a:blip>
          <a:srcRect b="0" l="0" r="0" t="5213"/>
          <a:stretch/>
        </p:blipFill>
        <p:spPr>
          <a:xfrm>
            <a:off x="6236500" y="109725"/>
            <a:ext cx="2170892" cy="20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367125" y="2617275"/>
            <a:ext cx="2102400" cy="1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dk1"/>
                </a:solidFill>
              </a:rPr>
              <a:t>Real or</a:t>
            </a:r>
            <a:endParaRPr b="1" i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dk1"/>
                </a:solidFill>
              </a:rPr>
              <a:t>imaginary?</a:t>
            </a:r>
            <a:endParaRPr b="1" i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dk1"/>
                </a:solidFill>
              </a:rPr>
              <a:t>How do you decide?</a:t>
            </a:r>
            <a:endParaRPr b="1" i="1" sz="2100">
              <a:solidFill>
                <a:schemeClr val="dk1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1975" y="2326250"/>
            <a:ext cx="1909790" cy="26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50" y="228600"/>
            <a:ext cx="2920708" cy="21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700" y="228600"/>
            <a:ext cx="2894487" cy="180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9425" y="2148050"/>
            <a:ext cx="2417199" cy="290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7175" y="2650058"/>
            <a:ext cx="2704875" cy="219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2451" y="228600"/>
            <a:ext cx="2575705" cy="2254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475" y="2583925"/>
            <a:ext cx="3163399" cy="158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165100" y="4338325"/>
            <a:ext cx="33336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What criteria do you use?</a:t>
            </a:r>
            <a:endParaRPr b="1" i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81925" cy="219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6725" y="152400"/>
            <a:ext cx="3372731" cy="21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6350" y="2497075"/>
            <a:ext cx="3372725" cy="210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97075"/>
            <a:ext cx="2241175" cy="169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1850" y="152400"/>
            <a:ext cx="2879749" cy="212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1850" y="2497075"/>
            <a:ext cx="2879750" cy="191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76200" y="4478025"/>
            <a:ext cx="23367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dk1"/>
                </a:solidFill>
              </a:rPr>
              <a:t>Credible or not?</a:t>
            </a:r>
            <a:endParaRPr b="1" i="1" sz="2100">
              <a:solidFill>
                <a:schemeClr val="dk1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035600" y="4478025"/>
            <a:ext cx="28797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dk1"/>
                </a:solidFill>
              </a:rPr>
              <a:t>How do you know</a:t>
            </a:r>
            <a:r>
              <a:rPr b="1" i="1" lang="en" sz="2100">
                <a:solidFill>
                  <a:schemeClr val="dk1"/>
                </a:solidFill>
              </a:rPr>
              <a:t>?</a:t>
            </a:r>
            <a:endParaRPr b="1" i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02" y="299025"/>
            <a:ext cx="2821674" cy="22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794725"/>
            <a:ext cx="3083874" cy="15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8675" y="2808118"/>
            <a:ext cx="2624300" cy="180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3000" y="2804975"/>
            <a:ext cx="2513625" cy="16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399" y="299025"/>
            <a:ext cx="2513619" cy="22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8675" y="299026"/>
            <a:ext cx="2268504" cy="22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1891800" y="1456650"/>
            <a:ext cx="5360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How do you decide what is credible, what is not?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Name a criterion you might use.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