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0153a188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0153a188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5.png"/><Relationship Id="rId11" Type="http://schemas.openxmlformats.org/officeDocument/2006/relationships/image" Target="../media/image12.png"/><Relationship Id="rId10" Type="http://schemas.openxmlformats.org/officeDocument/2006/relationships/image" Target="../media/image17.png"/><Relationship Id="rId13" Type="http://schemas.openxmlformats.org/officeDocument/2006/relationships/image" Target="../media/image7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Relationship Id="rId15" Type="http://schemas.openxmlformats.org/officeDocument/2006/relationships/image" Target="../media/image6.jpg"/><Relationship Id="rId14" Type="http://schemas.openxmlformats.org/officeDocument/2006/relationships/image" Target="../media/image8.png"/><Relationship Id="rId17" Type="http://schemas.openxmlformats.org/officeDocument/2006/relationships/image" Target="../media/image14.jpg"/><Relationship Id="rId16" Type="http://schemas.openxmlformats.org/officeDocument/2006/relationships/image" Target="../media/image13.png"/><Relationship Id="rId5" Type="http://schemas.openxmlformats.org/officeDocument/2006/relationships/image" Target="../media/image3.jpg"/><Relationship Id="rId19" Type="http://schemas.openxmlformats.org/officeDocument/2006/relationships/image" Target="../media/image15.png"/><Relationship Id="rId6" Type="http://schemas.openxmlformats.org/officeDocument/2006/relationships/image" Target="../media/image4.jpg"/><Relationship Id="rId18" Type="http://schemas.openxmlformats.org/officeDocument/2006/relationships/image" Target="../media/image10.png"/><Relationship Id="rId7" Type="http://schemas.openxmlformats.org/officeDocument/2006/relationships/image" Target="../media/image1.png"/><Relationship Id="rId8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871375" y="4462200"/>
            <a:ext cx="7162200" cy="5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990000"/>
                </a:solidFill>
              </a:rPr>
              <a:t>Get to know the major U</a:t>
            </a:r>
            <a:r>
              <a:rPr b="1" i="1" lang="en">
                <a:solidFill>
                  <a:srgbClr val="990000"/>
                </a:solidFill>
              </a:rPr>
              <a:t>.S.</a:t>
            </a:r>
            <a:r>
              <a:rPr b="1" i="1" lang="en">
                <a:solidFill>
                  <a:srgbClr val="990000"/>
                </a:solidFill>
              </a:rPr>
              <a:t> scientific institutions</a:t>
            </a:r>
            <a:endParaRPr b="1" i="1">
              <a:solidFill>
                <a:srgbClr val="990000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31577" t="0"/>
          <a:stretch/>
        </p:blipFill>
        <p:spPr>
          <a:xfrm>
            <a:off x="7436200" y="1813067"/>
            <a:ext cx="1264000" cy="1008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8150" y="152400"/>
            <a:ext cx="1356548" cy="1395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295750"/>
            <a:ext cx="1176650" cy="1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0250" y="3572700"/>
            <a:ext cx="1654134" cy="68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43875" y="163550"/>
            <a:ext cx="1176651" cy="117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46975" y="323734"/>
            <a:ext cx="1897024" cy="582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26775" y="1686249"/>
            <a:ext cx="1474774" cy="60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3443" y="910650"/>
            <a:ext cx="1417983" cy="1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89738" y="1275176"/>
            <a:ext cx="1650774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876350" y="1998013"/>
            <a:ext cx="1264000" cy="79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71375" y="3661916"/>
            <a:ext cx="1474774" cy="38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497698" y="3077738"/>
            <a:ext cx="1176650" cy="1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864627" y="3067225"/>
            <a:ext cx="966747" cy="100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516025" y="594075"/>
            <a:ext cx="1977450" cy="7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254912" y="1557087"/>
            <a:ext cx="1176650" cy="11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306650" y="2565292"/>
            <a:ext cx="1650749" cy="637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322750" y="2418713"/>
            <a:ext cx="1356542" cy="63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811875" y="3243249"/>
            <a:ext cx="1690557" cy="58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/>
        </p:nvSpPr>
        <p:spPr>
          <a:xfrm>
            <a:off x="1154100" y="1572725"/>
            <a:ext cx="68358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Display its logo / identifier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Describe its purpose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Give a short history, noting any major achievements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Add comments relevant to interpreting its claims in the media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905400" y="349225"/>
            <a:ext cx="7333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Create a small poster (8.5"x11") describing the institution: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140050" y="4613875"/>
            <a:ext cx="7333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A. Zucker and J. Miller. 2024. Teaching about the critical role of scientific instiyutions. </a:t>
            </a:r>
            <a:r>
              <a:rPr i="1" lang="en" sz="1000">
                <a:solidFill>
                  <a:schemeClr val="dk1"/>
                </a:solidFill>
              </a:rPr>
              <a:t>The Science Teacher</a:t>
            </a:r>
            <a:r>
              <a:rPr lang="en" sz="1000">
                <a:solidFill>
                  <a:schemeClr val="dk1"/>
                </a:solidFill>
              </a:rPr>
              <a:t>. (July-Aug.)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