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DEE7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1827213" y="5405438"/>
            <a:ext cx="588645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Vaccines Skeptics of 1721</a:t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650" y="573088"/>
            <a:ext cx="2843213" cy="463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6163" y="573088"/>
            <a:ext cx="2714625" cy="463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71450" y="6600825"/>
            <a:ext cx="3748088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2022. Douglas Allchin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6915150" y="6600825"/>
            <a:ext cx="211455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http://shipseducation.net/smallpox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150" y="1588"/>
            <a:ext cx="49784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/>
          <p:nvPr/>
        </p:nvSpPr>
        <p:spPr>
          <a:xfrm>
            <a:off x="6399213" y="3998913"/>
            <a:ext cx="2384425" cy="14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Lady Mary Wortley Montagu (1725)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Jonathan Richardson the Younger</a:t>
            </a: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1588"/>
            <a:ext cx="5864225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457200" y="4856163"/>
            <a:ext cx="2014538" cy="108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Charles Maitland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William Aikman)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15888"/>
            <a:ext cx="3625850" cy="59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114300"/>
            <a:ext cx="3460750" cy="58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5657850" y="6113463"/>
            <a:ext cx="21717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Charles Maitland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314450" y="6170613"/>
            <a:ext cx="2797175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Hans Sloane (1726)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Stephen Slaughter) 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7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6400800" y="1198563"/>
            <a:ext cx="2439988" cy="1068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Caroline, Princess of Wales (1716)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Godfrey Kneller) 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228600"/>
            <a:ext cx="9145587" cy="6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2114550" y="6456363"/>
            <a:ext cx="53149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Newgate Prison (1800)      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Thomas Medland)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4013" y="115888"/>
            <a:ext cx="6108700" cy="664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88" y="114300"/>
            <a:ext cx="2633662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628650" y="4570413"/>
            <a:ext cx="160337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Hans Sloane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342900"/>
            <a:ext cx="9145587" cy="570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3486150" y="6170613"/>
            <a:ext cx="2151063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 orphange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13" y="115888"/>
            <a:ext cx="2687637" cy="4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7413" y="114300"/>
            <a:ext cx="2816225" cy="48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0475" y="114300"/>
            <a:ext cx="2663825" cy="48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363" y="5029200"/>
            <a:ext cx="1417637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900"/>
            <a:ext cx="9145588" cy="580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884363" y="6326188"/>
            <a:ext cx="6172200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of unvaccinated and vaccinated smallpox patients (c. 1900)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8" cy="69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100" y="1588"/>
            <a:ext cx="5154613" cy="685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0" y="342900"/>
            <a:ext cx="5259388" cy="5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44488"/>
            <a:ext cx="3259137" cy="530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>
            <a:off x="1081088" y="5883275"/>
            <a:ext cx="7361237" cy="601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1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lessons does the story of Lady Mary Montagu &amp; smallpox variolation in the 1700s convey to us today?</a:t>
            </a:r>
            <a:endParaRPr b="0" i="1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" y="3367088"/>
            <a:ext cx="1944688" cy="33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863" y="171450"/>
            <a:ext cx="1944687" cy="316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2457450" y="355600"/>
            <a:ext cx="6265863" cy="1081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the case of “The Vaccine Skeptics of 1721"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demonstrate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about: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2590800" y="1544649"/>
            <a:ext cx="6437400" cy="46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bias in science?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emotions vs. science in decision-making?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vs. credentialed expertise?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 bias in science?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 empirical evidence vs. experience/ testimony?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Ethics of scientific research?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consensus &amp; scientific institutions?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we interpret the credibility of scientific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claims?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737" y="0"/>
            <a:ext cx="9139237" cy="6538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2400300" y="6611938"/>
            <a:ext cx="4125913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Anti-vaccination cartoon of 1802 (James Gillray)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9145588" cy="56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2914650" y="6221413"/>
            <a:ext cx="3486150" cy="293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Constantinople (Istanbul, Turkey)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8588" y="0"/>
            <a:ext cx="3808412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6572250" y="5027613"/>
            <a:ext cx="24511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Lady Mary Wortley Montagu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163" y="115888"/>
            <a:ext cx="6230937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176213" y="6143625"/>
            <a:ext cx="8775700" cy="601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Lady Mary rejecting the advances of poet Alexander Pope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(reimagined by William Frith, 1852)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0" y="1588"/>
            <a:ext cx="6459538" cy="64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1143000" y="6456363"/>
            <a:ext cx="73342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("The Turkish Bath," by Jean-Auguste-Dominique Ingres, 1862)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588"/>
            <a:ext cx="5156200" cy="685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363" y="0"/>
            <a:ext cx="4211637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/>
          <p:nvPr/>
        </p:nvSpPr>
        <p:spPr>
          <a:xfrm>
            <a:off x="6342063" y="4456113"/>
            <a:ext cx="2343150" cy="168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Lady Mary Wortley Montagu with her son (age 3)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(c. 1717, attributed to Jean Baptiste Vanmour)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